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5ED487B-5AE1-4C62-93F4-8C4EBFEA4CD2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36E9C04-503F-429E-B7DB-A675AAA1EB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ED487B-5AE1-4C62-93F4-8C4EBFEA4CD2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6E9C04-503F-429E-B7DB-A675AAA1EB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5ED487B-5AE1-4C62-93F4-8C4EBFEA4CD2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36E9C04-503F-429E-B7DB-A675AAA1EB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ED487B-5AE1-4C62-93F4-8C4EBFEA4CD2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6E9C04-503F-429E-B7DB-A675AAA1EB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5ED487B-5AE1-4C62-93F4-8C4EBFEA4CD2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36E9C04-503F-429E-B7DB-A675AAA1EB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ED487B-5AE1-4C62-93F4-8C4EBFEA4CD2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6E9C04-503F-429E-B7DB-A675AAA1EB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ED487B-5AE1-4C62-93F4-8C4EBFEA4CD2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6E9C04-503F-429E-B7DB-A675AAA1EB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ED487B-5AE1-4C62-93F4-8C4EBFEA4CD2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6E9C04-503F-429E-B7DB-A675AAA1EB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5ED487B-5AE1-4C62-93F4-8C4EBFEA4CD2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6E9C04-503F-429E-B7DB-A675AAA1EB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ED487B-5AE1-4C62-93F4-8C4EBFEA4CD2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6E9C04-503F-429E-B7DB-A675AAA1EB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ED487B-5AE1-4C62-93F4-8C4EBFEA4CD2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6E9C04-503F-429E-B7DB-A675AAA1EB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5ED487B-5AE1-4C62-93F4-8C4EBFEA4CD2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36E9C04-503F-429E-B7DB-A675AAA1EB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pass the usmle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Dr. </a:t>
            </a:r>
            <a:r>
              <a:rPr lang="en-US" smtClean="0"/>
              <a:t>Adrienne Hicks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Subjects to Study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Cardiology</a:t>
            </a:r>
          </a:p>
          <a:p>
            <a:r>
              <a:rPr lang="en-US" dirty="0" smtClean="0"/>
              <a:t>Pulmonology</a:t>
            </a:r>
          </a:p>
          <a:p>
            <a:r>
              <a:rPr lang="en-US" dirty="0" smtClean="0"/>
              <a:t>Renal</a:t>
            </a:r>
          </a:p>
          <a:p>
            <a:r>
              <a:rPr lang="en-US" dirty="0" smtClean="0"/>
              <a:t>Gastrointestinal</a:t>
            </a:r>
          </a:p>
          <a:p>
            <a:r>
              <a:rPr lang="en-US" dirty="0" smtClean="0"/>
              <a:t>Endocrine</a:t>
            </a:r>
          </a:p>
          <a:p>
            <a:r>
              <a:rPr lang="en-US" dirty="0" smtClean="0"/>
              <a:t>Reproductive</a:t>
            </a:r>
          </a:p>
          <a:p>
            <a:r>
              <a:rPr lang="en-US" dirty="0" smtClean="0"/>
              <a:t>Neurology</a:t>
            </a:r>
          </a:p>
          <a:p>
            <a:r>
              <a:rPr lang="en-US" dirty="0" smtClean="0"/>
              <a:t>Musculoskeletal</a:t>
            </a:r>
          </a:p>
          <a:p>
            <a:r>
              <a:rPr lang="en-US" dirty="0" smtClean="0"/>
              <a:t>Psychiatry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Pediatrics</a:t>
            </a:r>
          </a:p>
          <a:p>
            <a:r>
              <a:rPr lang="en-US" smtClean="0"/>
              <a:t>Surgery</a:t>
            </a:r>
            <a:endParaRPr lang="en-US" dirty="0" smtClean="0"/>
          </a:p>
          <a:p>
            <a:r>
              <a:rPr lang="en-US" dirty="0" smtClean="0"/>
              <a:t>Emergency </a:t>
            </a:r>
          </a:p>
          <a:p>
            <a:r>
              <a:rPr lang="en-US" dirty="0" smtClean="0"/>
              <a:t>Hematology</a:t>
            </a:r>
          </a:p>
          <a:p>
            <a:r>
              <a:rPr lang="en-US" dirty="0" smtClean="0"/>
              <a:t>Oncology</a:t>
            </a:r>
          </a:p>
          <a:p>
            <a:r>
              <a:rPr lang="en-US" dirty="0" smtClean="0"/>
              <a:t>Biochemistry</a:t>
            </a:r>
          </a:p>
          <a:p>
            <a:r>
              <a:rPr lang="en-US" dirty="0" smtClean="0"/>
              <a:t>Genetics</a:t>
            </a:r>
          </a:p>
          <a:p>
            <a:r>
              <a:rPr lang="en-US" dirty="0" smtClean="0"/>
              <a:t>Microbiology</a:t>
            </a:r>
          </a:p>
          <a:p>
            <a:r>
              <a:rPr lang="en-US" dirty="0" smtClean="0"/>
              <a:t>Immunology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Endocrine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Hypothalamus-Pituitary Axis</a:t>
            </a:r>
          </a:p>
          <a:p>
            <a:r>
              <a:rPr lang="en-US" dirty="0" smtClean="0"/>
              <a:t>Male/Female Reproduction</a:t>
            </a:r>
          </a:p>
          <a:p>
            <a:r>
              <a:rPr lang="en-US" dirty="0" smtClean="0"/>
              <a:t>Menstrual Cycle</a:t>
            </a:r>
          </a:p>
          <a:p>
            <a:r>
              <a:rPr lang="en-US" dirty="0" smtClean="0"/>
              <a:t>Adrenal Gland Function/Disorders</a:t>
            </a:r>
          </a:p>
          <a:p>
            <a:r>
              <a:rPr lang="en-US" dirty="0" smtClean="0"/>
              <a:t>Thyroid Gland Function/Disorders</a:t>
            </a:r>
          </a:p>
          <a:p>
            <a:r>
              <a:rPr lang="en-US" dirty="0" smtClean="0"/>
              <a:t>Growth Hormone Function/Disorders</a:t>
            </a:r>
          </a:p>
          <a:p>
            <a:r>
              <a:rPr lang="en-US" dirty="0" smtClean="0"/>
              <a:t>Prolactinoma</a:t>
            </a:r>
          </a:p>
          <a:p>
            <a:r>
              <a:rPr lang="en-US" dirty="0" smtClean="0"/>
              <a:t>Diabetes Mellitus</a:t>
            </a:r>
          </a:p>
          <a:p>
            <a:r>
              <a:rPr lang="en-US" dirty="0" smtClean="0"/>
              <a:t>Diabetes Insipidus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Diabetes insipidus (DI)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There are 2 types of Diabetes Insipidus:</a:t>
            </a:r>
          </a:p>
          <a:p>
            <a:r>
              <a:rPr lang="en-US" dirty="0" smtClean="0"/>
              <a:t>Neurogenic Diabetes Insipidus</a:t>
            </a:r>
          </a:p>
          <a:p>
            <a:r>
              <a:rPr lang="en-US" dirty="0" smtClean="0"/>
              <a:t>Nephrogenic Diabetes Insipidus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Neurogenic Diabetes insipidus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Caused by the brain trauma or injury</a:t>
            </a:r>
          </a:p>
          <a:p>
            <a:r>
              <a:rPr lang="en-US" dirty="0" smtClean="0"/>
              <a:t>Hypothalamus not producing Antidiuretic Hormone (ADH), also known at Vasopressin,  to be secreted to and released from the Posterior Pituitary Gland in the brain</a:t>
            </a:r>
          </a:p>
          <a:p>
            <a:r>
              <a:rPr lang="en-US" dirty="0" smtClean="0"/>
              <a:t>Body in a dehydrated state where the kidneys cannot reabsorb water and urinate large volumes of dilute urine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Nephrogenic Diabetes insipidus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Caused by kidney damage or injury</a:t>
            </a:r>
          </a:p>
          <a:p>
            <a:r>
              <a:rPr lang="en-US" dirty="0" smtClean="0"/>
              <a:t>The Antidiuretic receptors in the convoluted ducts of the kidney are not responding the Antidiuretic Hormone (ADH)</a:t>
            </a:r>
          </a:p>
          <a:p>
            <a:r>
              <a:rPr lang="en-US" dirty="0" smtClean="0"/>
              <a:t>Body in a dehydrated state where the kidneys cannot reabsorb water and urinate large volumes of dilute urine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diagnose Diabetes Insipidus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Water Deprivation Test: </a:t>
            </a:r>
          </a:p>
          <a:p>
            <a:r>
              <a:rPr lang="en-US" dirty="0" smtClean="0"/>
              <a:t>Do not allow patients to drink fluids for 4-18 hours. </a:t>
            </a:r>
          </a:p>
          <a:p>
            <a:r>
              <a:rPr lang="en-US" dirty="0" smtClean="0"/>
              <a:t>Administer Desmopressin (a derivative of Vasopressin) </a:t>
            </a:r>
          </a:p>
          <a:p>
            <a:r>
              <a:rPr lang="en-US" dirty="0" smtClean="0"/>
              <a:t>Monitor blood and urine osmolarity</a:t>
            </a:r>
          </a:p>
          <a:p>
            <a:r>
              <a:rPr lang="en-US" dirty="0" smtClean="0"/>
              <a:t>If patients begin to concentrate their urine, they have Neurogenic Diabetes Insipidus</a:t>
            </a:r>
          </a:p>
          <a:p>
            <a:r>
              <a:rPr lang="en-US" dirty="0" smtClean="0"/>
              <a:t>If patients still cannot concentrate their urine, they have Nephrogenic Diabetes Insipidus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treat diabetes insipidus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Neurogenic Diabetes Insipidus</a:t>
            </a:r>
          </a:p>
          <a:p>
            <a:r>
              <a:rPr lang="en-US" dirty="0" smtClean="0"/>
              <a:t>Desmopressin- give patient what is missing from body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Nephrogenic Diabetes Insipidus</a:t>
            </a:r>
          </a:p>
          <a:p>
            <a:r>
              <a:rPr lang="en-US" dirty="0" smtClean="0"/>
              <a:t>Thiazide Diuretics – correct hypernatremic state of dehydration</a:t>
            </a:r>
          </a:p>
          <a:p>
            <a:r>
              <a:rPr lang="en-US" dirty="0" smtClean="0"/>
              <a:t>Plenty of fluids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ustom 3">
      <a:dk1>
        <a:sysClr val="windowText" lastClr="000000"/>
      </a:dk1>
      <a:lt1>
        <a:sysClr val="window" lastClr="FFFFFF"/>
      </a:lt1>
      <a:dk2>
        <a:srgbClr val="DD136E"/>
      </a:dk2>
      <a:lt2>
        <a:srgbClr val="F4E7ED"/>
      </a:lt2>
      <a:accent1>
        <a:srgbClr val="DD136E"/>
      </a:accent1>
      <a:accent2>
        <a:srgbClr val="DD136E"/>
      </a:accent2>
      <a:accent3>
        <a:srgbClr val="DD136E"/>
      </a:accent3>
      <a:accent4>
        <a:srgbClr val="DD136E"/>
      </a:accent4>
      <a:accent5>
        <a:srgbClr val="DD136E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47</TotalTime>
  <Words>262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Opulent</vt:lpstr>
      <vt:lpstr>How to pass the usmle</vt:lpstr>
      <vt:lpstr>Subjects to Study</vt:lpstr>
      <vt:lpstr>Endocrine topics</vt:lpstr>
      <vt:lpstr>Diabetes insipidus (DI)</vt:lpstr>
      <vt:lpstr>Neurogenic Diabetes insipidus</vt:lpstr>
      <vt:lpstr>Nephrogenic Diabetes insipidus</vt:lpstr>
      <vt:lpstr>How to diagnose Diabetes Insipidus</vt:lpstr>
      <vt:lpstr>How to treat diabetes insipidus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pass the usmle</dc:title>
  <dc:creator>adrienne</dc:creator>
  <cp:lastModifiedBy>adrienne</cp:lastModifiedBy>
  <cp:revision>8</cp:revision>
  <dcterms:created xsi:type="dcterms:W3CDTF">2011-09-21T18:49:46Z</dcterms:created>
  <dcterms:modified xsi:type="dcterms:W3CDTF">2014-09-17T21:52:53Z</dcterms:modified>
</cp:coreProperties>
</file>